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0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89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4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2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75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0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203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1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50545-B6DD-457E-A0A6-083DF2DEDAD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15CA1-2C77-4FEC-948F-220BDADE8F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0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60" y="152400"/>
            <a:ext cx="2169994" cy="2743200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44149" y="628710"/>
            <a:ext cx="5105400" cy="1340822"/>
          </a:xfrm>
        </p:spPr>
        <p:txBody>
          <a:bodyPr>
            <a:normAutofit/>
          </a:bodyPr>
          <a:lstStyle/>
          <a:p>
            <a:r>
              <a:rPr lang="en-US" dirty="0" smtClean="0"/>
              <a:t>Composed of bottom quark and bottom antiquark</a:t>
            </a:r>
          </a:p>
          <a:p>
            <a:r>
              <a:rPr lang="en-US" dirty="0" smtClean="0"/>
              <a:t>Mass: 9.46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Lifetime: 1.21 x 10</a:t>
            </a:r>
            <a:r>
              <a:rPr lang="en-US" baseline="30000" dirty="0" smtClean="0"/>
              <a:t>-20</a:t>
            </a:r>
            <a:r>
              <a:rPr lang="en-US" dirty="0" smtClean="0"/>
              <a:t> s</a:t>
            </a:r>
          </a:p>
          <a:p>
            <a:r>
              <a:rPr lang="en-US" dirty="0" smtClean="0"/>
              <a:t>Charge: 0</a:t>
            </a:r>
          </a:p>
          <a:p>
            <a:r>
              <a:rPr lang="en-US" dirty="0" smtClean="0"/>
              <a:t>Spin: 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4530616"/>
            <a:ext cx="2438400" cy="1983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9600" y="22860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Upsilon Meson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052915"/>
            <a:ext cx="1497355" cy="22127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90552" y="1809688"/>
            <a:ext cx="198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Discovery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981200" y="2179020"/>
            <a:ext cx="449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Discovered in Fermi Lab in 1977 by Leon M. Lederman et al.</a:t>
            </a:r>
            <a:endParaRPr lang="en-US" dirty="0" smtClean="0"/>
          </a:p>
          <a:p>
            <a:r>
              <a:rPr lang="en-US" sz="1400" dirty="0" smtClean="0"/>
              <a:t>The experiment was done to study the </a:t>
            </a:r>
            <a:r>
              <a:rPr lang="en-US" sz="1400" dirty="0" err="1" smtClean="0"/>
              <a:t>muons</a:t>
            </a:r>
            <a:r>
              <a:rPr lang="en-US" sz="1400" dirty="0" smtClean="0"/>
              <a:t> or electrons produced from the collision of protons onto a platinum target.</a:t>
            </a:r>
          </a:p>
          <a:p>
            <a:r>
              <a:rPr lang="en-US" sz="1400" dirty="0" smtClean="0"/>
              <a:t>A noticeable “data bump” was observed at energies near 9.5 </a:t>
            </a:r>
            <a:r>
              <a:rPr lang="en-US" sz="1400" dirty="0" err="1" smtClean="0"/>
              <a:t>BeV</a:t>
            </a:r>
            <a:r>
              <a:rPr lang="en-US" sz="1400" dirty="0"/>
              <a:t> </a:t>
            </a:r>
            <a:r>
              <a:rPr lang="en-US" sz="1400" dirty="0" smtClean="0"/>
              <a:t>due to the production of Upsilon particles.</a:t>
            </a:r>
          </a:p>
          <a:p>
            <a:r>
              <a:rPr lang="en-US" sz="1400" dirty="0" smtClean="0"/>
              <a:t>More experiments needed to be done and more Upsilon-particle-producing events needed to be observed before the team was satisfied, possibly due to the non-existent Oops-Leon particle “discovery” the previous year.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105400" y="4800600"/>
            <a:ext cx="228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Importance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3002387" y="5284302"/>
            <a:ext cx="571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Confirmed the existence of the bottom quark, which helped to verify the Standard Model.</a:t>
            </a:r>
          </a:p>
        </p:txBody>
      </p:sp>
    </p:spTree>
    <p:extLst>
      <p:ext uri="{BB962C8B-B14F-4D97-AF65-F5344CB8AC3E}">
        <p14:creationId xmlns:p14="http://schemas.microsoft.com/office/powerpoint/2010/main" val="3235707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134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FishStand</dc:creator>
  <cp:lastModifiedBy>FishStand</cp:lastModifiedBy>
  <cp:revision>5</cp:revision>
  <dcterms:created xsi:type="dcterms:W3CDTF">2013-10-08T01:49:38Z</dcterms:created>
  <dcterms:modified xsi:type="dcterms:W3CDTF">2013-10-08T02:33:03Z</dcterms:modified>
</cp:coreProperties>
</file>